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sldIdLst>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3" d="100"/>
          <a:sy n="93" d="100"/>
        </p:scale>
        <p:origin x="91"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501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960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1618246"/>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4154515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4942863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7026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4459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750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9612125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8202388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8620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92793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934963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328865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77277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36250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897213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03455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21758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09545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83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295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991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7009797"/>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514205704"/>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80320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865351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4955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0807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5503388"/>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558871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5789634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4597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4720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68979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794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3379148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376899070"/>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826080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056138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921041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161924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982522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3018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2143184"/>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6400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71882011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55434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22526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604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8/27/2019</a:t>
            </a:fld>
            <a:endParaRPr lang="en-US" dirty="0">
              <a:solidFill>
                <a:srgbClr val="000000">
                  <a:tint val="75000"/>
                </a:srgbClr>
              </a:solidFill>
            </a:endParaRPr>
          </a:p>
        </p:txBody>
      </p:sp>
    </p:spTree>
    <p:extLst>
      <p:ext uri="{BB962C8B-B14F-4D97-AF65-F5344CB8AC3E}">
        <p14:creationId xmlns:p14="http://schemas.microsoft.com/office/powerpoint/2010/main" val="26231688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8/27/2019</a:t>
            </a:fld>
            <a:endParaRPr lang="en-US" dirty="0">
              <a:solidFill>
                <a:srgbClr val="000000">
                  <a:tint val="75000"/>
                </a:srgbClr>
              </a:solidFill>
            </a:endParaRPr>
          </a:p>
        </p:txBody>
      </p:sp>
    </p:spTree>
    <p:extLst>
      <p:ext uri="{BB962C8B-B14F-4D97-AF65-F5344CB8AC3E}">
        <p14:creationId xmlns:p14="http://schemas.microsoft.com/office/powerpoint/2010/main" val="28478010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a:xfrm>
            <a:off x="406208" y="2233863"/>
            <a:ext cx="5721406" cy="2620879"/>
          </a:xfrm>
        </p:spPr>
        <p:txBody>
          <a:bodyPr/>
          <a:lstStyle/>
          <a:p>
            <a:pPr marL="171450" indent="-171450">
              <a:buFont typeface="Arial" panose="020B0604020202020204" pitchFamily="34" charset="0"/>
              <a:buChar char="•"/>
            </a:pPr>
            <a:r>
              <a:rPr lang="en-US" sz="1800" dirty="0" smtClean="0"/>
              <a:t>Provide a brief summary of the partnership</a:t>
            </a:r>
          </a:p>
          <a:p>
            <a:pPr marL="171450" indent="-171450">
              <a:buFont typeface="Arial" panose="020B0604020202020204" pitchFamily="34" charset="0"/>
              <a:buChar char="•"/>
            </a:pPr>
            <a:r>
              <a:rPr lang="en-US" sz="1800" dirty="0" smtClean="0"/>
              <a:t>Include highlights such as:</a:t>
            </a:r>
          </a:p>
          <a:p>
            <a:r>
              <a:rPr lang="en-US" sz="1800" dirty="0" smtClean="0"/>
              <a:t>        - Partnership type </a:t>
            </a:r>
          </a:p>
          <a:p>
            <a:r>
              <a:rPr lang="en-US" sz="1800" dirty="0" smtClean="0"/>
              <a:t>        - Other partners involved</a:t>
            </a:r>
          </a:p>
          <a:p>
            <a:r>
              <a:rPr lang="en-US" sz="1800" dirty="0" smtClean="0"/>
              <a:t>        - Volunteer hours/donated materials in the FY</a:t>
            </a:r>
          </a:p>
          <a:p>
            <a:r>
              <a:rPr lang="en-US" sz="1800" dirty="0"/>
              <a:t> </a:t>
            </a:r>
            <a:r>
              <a:rPr lang="en-US" sz="1800" dirty="0" smtClean="0"/>
              <a:t>       - Management objectives accomplished</a:t>
            </a:r>
          </a:p>
          <a:p>
            <a:r>
              <a:rPr lang="en-US" sz="1800" dirty="0"/>
              <a:t> </a:t>
            </a:r>
            <a:r>
              <a:rPr lang="en-US" sz="1800" dirty="0" smtClean="0"/>
              <a:t>       - Any outreach/public awareness</a:t>
            </a:r>
          </a:p>
          <a:p>
            <a:pPr marL="171450" indent="-171450">
              <a:buFont typeface="Arial" panose="020B0604020202020204" pitchFamily="34" charset="0"/>
              <a:buChar char="•"/>
            </a:pPr>
            <a:endParaRPr lang="en-US" dirty="0"/>
          </a:p>
        </p:txBody>
      </p:sp>
      <p:sp>
        <p:nvSpPr>
          <p:cNvPr id="2" name="Title 1"/>
          <p:cNvSpPr>
            <a:spLocks noGrp="1"/>
          </p:cNvSpPr>
          <p:nvPr>
            <p:ph type="title"/>
          </p:nvPr>
        </p:nvSpPr>
        <p:spPr/>
        <p:txBody>
          <a:bodyPr/>
          <a:lstStyle/>
          <a:p>
            <a:pPr algn="ctr"/>
            <a:r>
              <a:rPr lang="en-US" dirty="0" smtClean="0"/>
              <a:t>Partner name- project</a:t>
            </a:r>
            <a:endParaRPr lang="en-US" dirty="0"/>
          </a:p>
        </p:txBody>
      </p:sp>
      <p:sp>
        <p:nvSpPr>
          <p:cNvPr id="8" name="Content Placeholder 7"/>
          <p:cNvSpPr>
            <a:spLocks noGrp="1"/>
          </p:cNvSpPr>
          <p:nvPr>
            <p:ph sz="quarter" idx="19"/>
          </p:nvPr>
        </p:nvSpPr>
        <p:spPr>
          <a:xfrm>
            <a:off x="6545180" y="2233863"/>
            <a:ext cx="5380120" cy="1064795"/>
          </a:xfrm>
        </p:spPr>
        <p:txBody>
          <a:bodyPr/>
          <a:lstStyle/>
          <a:p>
            <a:pPr marL="285750" indent="-285750">
              <a:buFont typeface="Arial" panose="020B0604020202020204" pitchFamily="34" charset="0"/>
              <a:buChar char="•"/>
            </a:pPr>
            <a:r>
              <a:rPr lang="en-US" sz="1800" dirty="0" smtClean="0"/>
              <a:t>Please include 1 or 2 photos of partnership in action</a:t>
            </a:r>
            <a:endParaRPr lang="en-US" sz="1800" dirty="0"/>
          </a:p>
        </p:txBody>
      </p:sp>
    </p:spTree>
    <p:extLst>
      <p:ext uri="{BB962C8B-B14F-4D97-AF65-F5344CB8AC3E}">
        <p14:creationId xmlns:p14="http://schemas.microsoft.com/office/powerpoint/2010/main" val="5015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52" y="454630"/>
            <a:ext cx="11658600" cy="692317"/>
          </a:xfrm>
        </p:spPr>
        <p:txBody>
          <a:bodyPr/>
          <a:lstStyle/>
          <a:p>
            <a:pPr algn="ctr"/>
            <a:r>
              <a:rPr lang="en-US" dirty="0" smtClean="0"/>
              <a:t>Example:</a:t>
            </a:r>
            <a:br>
              <a:rPr lang="en-US" dirty="0" smtClean="0"/>
            </a:br>
            <a:r>
              <a:rPr lang="en-US" dirty="0" smtClean="0"/>
              <a:t>Hunters for Christ- West point lake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383" y="4060111"/>
            <a:ext cx="4760205" cy="235734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735" y="1219199"/>
            <a:ext cx="2574685" cy="2708029"/>
          </a:xfrm>
          <a:prstGeom prst="rect">
            <a:avLst/>
          </a:prstGeom>
        </p:spPr>
      </p:pic>
      <p:sp>
        <p:nvSpPr>
          <p:cNvPr id="6" name="Rectangle 5"/>
          <p:cNvSpPr/>
          <p:nvPr/>
        </p:nvSpPr>
        <p:spPr>
          <a:xfrm>
            <a:off x="720383" y="1762465"/>
            <a:ext cx="6096000" cy="3693319"/>
          </a:xfrm>
          <a:prstGeom prst="rect">
            <a:avLst/>
          </a:prstGeom>
        </p:spPr>
        <p:txBody>
          <a:bodyPr>
            <a:spAutoFit/>
          </a:bodyPr>
          <a:lstStyle/>
          <a:p>
            <a:r>
              <a:rPr lang="en-US" dirty="0" smtClean="0">
                <a:solidFill>
                  <a:schemeClr val="tx1"/>
                </a:solidFill>
              </a:rPr>
              <a:t>Hunters for Christ supports the West Point Project’s hunts for physically disabled hunters. This partnership assists with the overpopulation of deer in West Point campgrounds, while providing an enriched hunting opportunity for permanently physically disabled hunters. </a:t>
            </a:r>
          </a:p>
          <a:p>
            <a:endParaRPr lang="en-US" dirty="0"/>
          </a:p>
          <a:p>
            <a:pPr marL="285750" indent="-285750">
              <a:buFont typeface="Arial" panose="020B0604020202020204" pitchFamily="34" charset="0"/>
              <a:buChar char="•"/>
            </a:pPr>
            <a:r>
              <a:rPr lang="en-US" dirty="0" smtClean="0">
                <a:solidFill>
                  <a:schemeClr val="tx1"/>
                </a:solidFill>
              </a:rPr>
              <a:t>Partnership established in </a:t>
            </a:r>
            <a:r>
              <a:rPr lang="en-US" dirty="0" smtClean="0">
                <a:solidFill>
                  <a:schemeClr val="tx1"/>
                </a:solidFill>
              </a:rPr>
              <a:t>2004</a:t>
            </a:r>
            <a:endParaRPr lang="en-US" dirty="0" smtClean="0">
              <a:solidFill>
                <a:schemeClr val="tx1"/>
              </a:solidFill>
            </a:endParaRPr>
          </a:p>
          <a:p>
            <a:pPr marL="285750" indent="-285750">
              <a:buFont typeface="Arial" panose="020B0604020202020204" pitchFamily="34" charset="0"/>
              <a:buChar char="•"/>
            </a:pPr>
            <a:r>
              <a:rPr lang="en-US" dirty="0" smtClean="0"/>
              <a:t>Partner has secured additional sponsors who provide climate controlled tent, meals, door prizes, and taxidermy services.</a:t>
            </a:r>
          </a:p>
          <a:p>
            <a:pPr marL="285750" indent="-285750">
              <a:buFont typeface="Arial" panose="020B0604020202020204" pitchFamily="34" charset="0"/>
              <a:buChar char="•"/>
            </a:pPr>
            <a:r>
              <a:rPr lang="en-US" dirty="0" smtClean="0">
                <a:solidFill>
                  <a:schemeClr val="tx1"/>
                </a:solidFill>
              </a:rPr>
              <a:t>Over 1800 volunteer hours provided between 2017-2018.</a:t>
            </a:r>
          </a:p>
          <a:p>
            <a:pPr marL="285750" indent="-285750">
              <a:buFont typeface="Arial" panose="020B0604020202020204" pitchFamily="34" charset="0"/>
              <a:buChar char="•"/>
            </a:pPr>
            <a:r>
              <a:rPr lang="en-US" dirty="0" smtClean="0"/>
              <a:t>Partnership type: Contributions </a:t>
            </a:r>
            <a:r>
              <a:rPr lang="en-US" dirty="0"/>
              <a:t>P</a:t>
            </a:r>
            <a:r>
              <a:rPr lang="en-US" dirty="0" smtClean="0"/>
              <a:t>rogram</a:t>
            </a:r>
            <a:endParaRPr lang="en-US" dirty="0">
              <a:solidFill>
                <a:schemeClr val="tx1"/>
              </a:solidFill>
            </a:endParaRPr>
          </a:p>
        </p:txBody>
      </p:sp>
    </p:spTree>
    <p:extLst>
      <p:ext uri="{BB962C8B-B14F-4D97-AF65-F5344CB8AC3E}">
        <p14:creationId xmlns:p14="http://schemas.microsoft.com/office/powerpoint/2010/main" val="3283783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docProps/app.xml><?xml version="1.0" encoding="utf-8"?>
<Properties xmlns="http://schemas.openxmlformats.org/officeDocument/2006/extended-properties" xmlns:vt="http://schemas.openxmlformats.org/officeDocument/2006/docPropsVTypes">
  <TotalTime>51</TotalTime>
  <Words>130</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ＭＳ Ｐゴシック</vt:lpstr>
      <vt:lpstr>Arial</vt:lpstr>
      <vt:lpstr>Content Templates</vt:lpstr>
      <vt:lpstr>1_Content Templates</vt:lpstr>
      <vt:lpstr>Partner name- project</vt:lpstr>
      <vt:lpstr>Example: Hunters for Christ- West point lake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slides</dc:title>
  <dc:creator>Saia, Taylor Q CIV USARMY CESPK (US)</dc:creator>
  <cp:lastModifiedBy>Heather Burke</cp:lastModifiedBy>
  <cp:revision>12</cp:revision>
  <dcterms:created xsi:type="dcterms:W3CDTF">2019-07-25T14:56:03Z</dcterms:created>
  <dcterms:modified xsi:type="dcterms:W3CDTF">2019-08-27T15:51:07Z</dcterms:modified>
</cp:coreProperties>
</file>